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egreya Sans" charset="1" panose="00000500000000000000"/>
      <p:regular r:id="rId10"/>
    </p:embeddedFont>
    <p:embeddedFont>
      <p:font typeface="Alegreya Sans Bold" charset="1" panose="00000800000000000000"/>
      <p:regular r:id="rId11"/>
    </p:embeddedFont>
    <p:embeddedFont>
      <p:font typeface="Alegreya Sans Italics" charset="1" panose="00000500000000000000"/>
      <p:regular r:id="rId12"/>
    </p:embeddedFont>
    <p:embeddedFont>
      <p:font typeface="Alegreya Sans Bold Italics" charset="1" panose="00000800000000000000"/>
      <p:regular r:id="rId13"/>
    </p:embeddedFont>
    <p:embeddedFont>
      <p:font typeface="Alegreya Sans Thin" charset="1" panose="00000300000000000000"/>
      <p:regular r:id="rId14"/>
    </p:embeddedFont>
    <p:embeddedFont>
      <p:font typeface="Alegreya Sans Thin Italics" charset="1" panose="00000300000000000000"/>
      <p:regular r:id="rId15"/>
    </p:embeddedFont>
    <p:embeddedFont>
      <p:font typeface="Alegreya Sans Light" charset="1" panose="00000400000000000000"/>
      <p:regular r:id="rId16"/>
    </p:embeddedFont>
    <p:embeddedFont>
      <p:font typeface="Alegreya Sans Light Italics" charset="1" panose="00000400000000000000"/>
      <p:regular r:id="rId17"/>
    </p:embeddedFont>
    <p:embeddedFont>
      <p:font typeface="Alegreya Sans Medium" charset="1" panose="00000600000000000000"/>
      <p:regular r:id="rId18"/>
    </p:embeddedFont>
    <p:embeddedFont>
      <p:font typeface="Alegreya Sans Medium Italics" charset="1" panose="00000600000000000000"/>
      <p:regular r:id="rId19"/>
    </p:embeddedFont>
    <p:embeddedFont>
      <p:font typeface="Alegreya Sans Ultra-Bold" charset="1" panose="00000900000000000000"/>
      <p:regular r:id="rId20"/>
    </p:embeddedFont>
    <p:embeddedFont>
      <p:font typeface="Alegreya Sans Ultra-Bold Italics" charset="1" panose="00000900000000000000"/>
      <p:regular r:id="rId21"/>
    </p:embeddedFont>
    <p:embeddedFont>
      <p:font typeface="Alegreya Sans Heavy" charset="1" panose="00000A00000000000000"/>
      <p:regular r:id="rId22"/>
    </p:embeddedFont>
    <p:embeddedFont>
      <p:font typeface="Alegreya Sans Heavy Italics" charset="1" panose="00000A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00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6196" y="490325"/>
            <a:ext cx="5382814" cy="1382307"/>
          </a:xfrm>
          <a:custGeom>
            <a:avLst/>
            <a:gdLst/>
            <a:ahLst/>
            <a:cxnLst/>
            <a:rect r="r" b="b" t="t" l="l"/>
            <a:pathLst>
              <a:path h="1382307" w="5382814">
                <a:moveTo>
                  <a:pt x="0" y="0"/>
                </a:moveTo>
                <a:lnTo>
                  <a:pt x="5382814" y="0"/>
                </a:lnTo>
                <a:lnTo>
                  <a:pt x="5382814" y="1382306"/>
                </a:lnTo>
                <a:lnTo>
                  <a:pt x="0" y="1382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35495" y="6620376"/>
            <a:ext cx="12969787" cy="1567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1"/>
              </a:lnSpc>
            </a:pPr>
            <a:r>
              <a:rPr lang="en-US" sz="8215">
                <a:solidFill>
                  <a:srgbClr val="FFFFFF"/>
                </a:solidFill>
                <a:latin typeface="Alegreya Sans Medium"/>
              </a:rPr>
              <a:t>http://go.rutgers.edu/register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59106" y="3269586"/>
            <a:ext cx="12969787" cy="104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1"/>
              </a:lnSpc>
            </a:pPr>
            <a:r>
              <a:rPr lang="en-US" sz="5515">
                <a:solidFill>
                  <a:srgbClr val="FFFFFF"/>
                </a:solidFill>
                <a:latin typeface="Alegreya Sans Medium"/>
              </a:rPr>
              <a:t>Please fill out the “Trainee Information Form”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618056" y="4471944"/>
            <a:ext cx="2310357" cy="2310357"/>
          </a:xfrm>
          <a:custGeom>
            <a:avLst/>
            <a:gdLst/>
            <a:ahLst/>
            <a:cxnLst/>
            <a:rect r="r" b="b" t="t" l="l"/>
            <a:pathLst>
              <a:path h="2310357" w="2310357">
                <a:moveTo>
                  <a:pt x="0" y="0"/>
                </a:moveTo>
                <a:lnTo>
                  <a:pt x="2310357" y="0"/>
                </a:lnTo>
                <a:lnTo>
                  <a:pt x="2310357" y="2310357"/>
                </a:lnTo>
                <a:lnTo>
                  <a:pt x="0" y="2310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00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6196" y="490325"/>
            <a:ext cx="5382814" cy="1382307"/>
          </a:xfrm>
          <a:custGeom>
            <a:avLst/>
            <a:gdLst/>
            <a:ahLst/>
            <a:cxnLst/>
            <a:rect r="r" b="b" t="t" l="l"/>
            <a:pathLst>
              <a:path h="1382307" w="5382814">
                <a:moveTo>
                  <a:pt x="0" y="0"/>
                </a:moveTo>
                <a:lnTo>
                  <a:pt x="5382814" y="0"/>
                </a:lnTo>
                <a:lnTo>
                  <a:pt x="5382814" y="1382306"/>
                </a:lnTo>
                <a:lnTo>
                  <a:pt x="0" y="1382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35495" y="6620376"/>
            <a:ext cx="12969787" cy="1567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1"/>
              </a:lnSpc>
            </a:pPr>
            <a:r>
              <a:rPr lang="en-US" sz="8215">
                <a:solidFill>
                  <a:srgbClr val="FFFFFF"/>
                </a:solidFill>
                <a:latin typeface="Alegreya Sans Medium"/>
              </a:rPr>
              <a:t>http://go.rutgers.edu/oshaeval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506328" y="3091345"/>
            <a:ext cx="12969787" cy="104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1"/>
              </a:lnSpc>
            </a:pPr>
            <a:r>
              <a:rPr lang="en-US" sz="5515">
                <a:solidFill>
                  <a:srgbClr val="FFFFFF"/>
                </a:solidFill>
                <a:latin typeface="Alegreya Sans Medium"/>
              </a:rPr>
              <a:t>Please fill out the Course Evaluation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694462" y="4433337"/>
            <a:ext cx="2209911" cy="2209911"/>
          </a:xfrm>
          <a:custGeom>
            <a:avLst/>
            <a:gdLst/>
            <a:ahLst/>
            <a:cxnLst/>
            <a:rect r="r" b="b" t="t" l="l"/>
            <a:pathLst>
              <a:path h="2209911" w="2209911">
                <a:moveTo>
                  <a:pt x="0" y="0"/>
                </a:moveTo>
                <a:lnTo>
                  <a:pt x="2209912" y="0"/>
                </a:lnTo>
                <a:lnTo>
                  <a:pt x="2209912" y="2209911"/>
                </a:lnTo>
                <a:lnTo>
                  <a:pt x="0" y="2209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DAF_UsWEWFg</dc:identifier>
  <dcterms:modified xsi:type="dcterms:W3CDTF">2011-08-01T06:04:30Z</dcterms:modified>
  <cp:revision>1</cp:revision>
  <dc:title>OSHA intructor slides</dc:title>
</cp:coreProperties>
</file>